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4"/>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13" r:id="rId27"/>
    <p:sldId id="654" r:id="rId28"/>
    <p:sldId id="637" r:id="rId29"/>
    <p:sldId id="642" r:id="rId30"/>
    <p:sldId id="644" r:id="rId31"/>
    <p:sldId id="640" r:id="rId32"/>
    <p:sldId id="646" r:id="rId33"/>
    <p:sldId id="643" r:id="rId34"/>
    <p:sldId id="645" r:id="rId35"/>
    <p:sldId id="655" r:id="rId36"/>
    <p:sldId id="636" r:id="rId37"/>
    <p:sldId id="647" r:id="rId38"/>
    <p:sldId id="648" r:id="rId39"/>
    <p:sldId id="649" r:id="rId40"/>
    <p:sldId id="656" r:id="rId41"/>
    <p:sldId id="635" r:id="rId42"/>
    <p:sldId id="650" r:id="rId43"/>
    <p:sldId id="651" r:id="rId44"/>
    <p:sldId id="652" r:id="rId45"/>
    <p:sldId id="639" r:id="rId46"/>
    <p:sldId id="653" r:id="rId47"/>
    <p:sldId id="657" r:id="rId48"/>
    <p:sldId id="630" r:id="rId49"/>
    <p:sldId id="607" r:id="rId50"/>
    <p:sldId id="567" r:id="rId51"/>
    <p:sldId id="582" r:id="rId52"/>
    <p:sldId id="562" r:id="rId53"/>
    <p:sldId id="563" r:id="rId54"/>
    <p:sldId id="564" r:id="rId55"/>
    <p:sldId id="620" r:id="rId56"/>
    <p:sldId id="621" r:id="rId57"/>
    <p:sldId id="593" r:id="rId58"/>
    <p:sldId id="594" r:id="rId59"/>
    <p:sldId id="604" r:id="rId60"/>
    <p:sldId id="605" r:id="rId61"/>
    <p:sldId id="495" r:id="rId62"/>
    <p:sldId id="454" r:id="rId6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55950" autoAdjust="0"/>
  </p:normalViewPr>
  <p:slideViewPr>
    <p:cSldViewPr snapToGrid="0">
      <p:cViewPr varScale="1">
        <p:scale>
          <a:sx n="51" d="100"/>
          <a:sy n="51" d="100"/>
        </p:scale>
        <p:origin x="1698"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Consume APIs</a:t>
          </a:r>
          <a:endParaRPr lang="en-US" sz="3000" kern="1200" dirty="0">
            <a:solidFill>
              <a:schemeClr val="bg1"/>
            </a:solidFill>
          </a:endParaRP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Authentication, </a:t>
          </a:r>
          <a:br>
            <a:rPr lang="en-US" sz="1400" kern="1200" dirty="0" smtClean="0">
              <a:solidFill>
                <a:schemeClr val="tx2"/>
              </a:solidFill>
            </a:rPr>
          </a:br>
          <a:r>
            <a:rPr lang="en-US" sz="1400" kern="1200" dirty="0" smtClean="0">
              <a:solidFill>
                <a:schemeClr val="tx2"/>
              </a:solidFill>
            </a:rPr>
            <a:t>built-in to mobile and web SDKs</a:t>
          </a:r>
          <a:endParaRPr lang="en-US" sz="14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 </a:t>
          </a:r>
          <a:br>
            <a:rPr lang="en-US" sz="1400" kern="1200" dirty="0" smtClean="0">
              <a:solidFill>
                <a:schemeClr val="tx2"/>
              </a:solidFill>
            </a:rPr>
          </a:br>
          <a:r>
            <a:rPr lang="en-US" sz="1400" kern="1200" dirty="0" smtClean="0">
              <a:solidFill>
                <a:schemeClr val="tx2"/>
              </a:solidFill>
            </a:rPr>
            <a:t>handled by server</a:t>
          </a:r>
          <a:endParaRPr lang="en-US" sz="14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SDK generation</a:t>
          </a:r>
          <a:endParaRPr lang="en-US" sz="14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API discovery</a:t>
          </a:r>
          <a:endParaRPr lang="en-US" sz="14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Gallery – public &amp; organization</a:t>
          </a:r>
          <a:endParaRPr lang="en-US" sz="14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Build your API</a:t>
          </a:r>
          <a:endParaRPr lang="en-US" sz="30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Web Apps++: Bring you API as is in your language of choice</a:t>
          </a:r>
          <a:endParaRPr lang="en-US" sz="14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Simple access control</a:t>
          </a:r>
          <a:endParaRPr lang="en-US" sz="14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a:t>
          </a:r>
          <a:endParaRPr lang="en-US" sz="1400" kern="1200" dirty="0">
            <a:solidFill>
              <a:schemeClr val="tx2"/>
            </a:solidFill>
          </a:endParaRP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Metadata contract</a:t>
          </a:r>
          <a:endParaRPr lang="en-US" sz="14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Microservice style</a:t>
          </a:r>
          <a:endParaRPr lang="en-US" sz="14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Expose enterprise APIs</a:t>
          </a:r>
          <a:endParaRPr lang="en-US" sz="14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7/28/2015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7/28/2015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27148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28-07-2015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28-07-2015</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7/28/2015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7/28/2015</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2.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3.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4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77.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66.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3.emf"/><Relationship Id="rId11" Type="http://schemas.openxmlformats.org/officeDocument/2006/relationships/image" Target="../media/image71.png"/><Relationship Id="rId5" Type="http://schemas.openxmlformats.org/officeDocument/2006/relationships/image" Target="../media/image62.emf"/><Relationship Id="rId15" Type="http://schemas.openxmlformats.org/officeDocument/2006/relationships/image" Target="../media/image74.emf"/><Relationship Id="rId10" Type="http://schemas.openxmlformats.org/officeDocument/2006/relationships/image" Target="../media/image70.emf"/><Relationship Id="rId4" Type="http://schemas.openxmlformats.org/officeDocument/2006/relationships/image" Target="../media/image78.emf"/><Relationship Id="rId9" Type="http://schemas.openxmlformats.org/officeDocument/2006/relationships/image" Target="../media/image67.emf"/><Relationship Id="rId14" Type="http://schemas.openxmlformats.org/officeDocument/2006/relationships/image" Target="../media/image7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Creating a Web App</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Express</a:t>
            </a:r>
          </a:p>
          <a:p>
            <a:pPr lvl="1"/>
            <a:r>
              <a:rPr lang="en-US" sz="3200" dirty="0" smtClean="0"/>
              <a:t>Java</a:t>
            </a:r>
          </a:p>
          <a:p>
            <a:pPr lvl="1"/>
            <a:r>
              <a:rPr lang="en-US" sz="3200" dirty="0" smtClean="0"/>
              <a:t>PHP</a:t>
            </a:r>
          </a:p>
          <a:p>
            <a:pPr lvl="1"/>
            <a:r>
              <a:rPr lang="en-US" sz="3200" dirty="0" smtClean="0"/>
              <a:t>Many other technologies</a:t>
            </a:r>
          </a:p>
          <a:p>
            <a:r>
              <a:rPr lang="en-US" sz="3200" dirty="0" smtClean="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23</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r>
              <a:rPr lang="en-US" dirty="0" smtClean="0"/>
              <a:t>: Creating </a:t>
            </a:r>
            <a:r>
              <a:rPr lang="en-US" dirty="0"/>
              <a:t>an API App</a:t>
            </a:r>
          </a:p>
        </p:txBody>
      </p:sp>
    </p:spTree>
    <p:extLst>
      <p:ext uri="{BB962C8B-B14F-4D97-AF65-F5344CB8AC3E}">
        <p14:creationId xmlns:p14="http://schemas.microsoft.com/office/powerpoint/2010/main" val="426776638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40264496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Basic Mobile App with </a:t>
            </a:r>
            <a:r>
              <a:rPr lang="en-US" dirty="0" smtClean="0"/>
              <a:t>Validation</a:t>
            </a:r>
            <a:endParaRPr lang="en-US" dirty="0"/>
          </a:p>
        </p:txBody>
      </p:sp>
    </p:spTree>
    <p:extLst>
      <p:ext uri="{BB962C8B-B14F-4D97-AF65-F5344CB8AC3E}">
        <p14:creationId xmlns:p14="http://schemas.microsoft.com/office/powerpoint/2010/main" val="93752160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Continous</a:t>
            </a:r>
            <a:r>
              <a:rPr lang="en-US" dirty="0" smtClean="0"/>
              <a:t> Delivery with App Service</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Continuous Deployment for Web Apps</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a:t>
            </a:r>
            <a:r>
              <a:rPr lang="en-US" sz="2800" dirty="0" smtClean="0">
                <a:solidFill>
                  <a:prstClr val="white"/>
                </a:solidFill>
              </a:rPr>
              <a:t>Control for Web/API/Mobile Apps</a:t>
            </a:r>
            <a:endParaRPr lang="en-US" sz="2800" dirty="0">
              <a:solidFill>
                <a:prstClr val="white"/>
              </a:solidFill>
            </a:endParaRP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smtClean="0"/>
              <a:t>App Service Environment</a:t>
            </a:r>
            <a:endParaRPr lang="en-US" sz="8800" dirty="0"/>
          </a:p>
        </p:txBody>
      </p:sp>
    </p:spTree>
    <p:extLst>
      <p:ext uri="{BB962C8B-B14F-4D97-AF65-F5344CB8AC3E}">
        <p14:creationId xmlns:p14="http://schemas.microsoft.com/office/powerpoint/2010/main" val="24809705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a:t>
            </a:r>
            <a:r>
              <a:rPr lang="en-US" dirty="0"/>
              <a:t>Web App features and capabilities </a:t>
            </a:r>
          </a:p>
          <a:p>
            <a:r>
              <a:rPr lang="en-US" dirty="0"/>
              <a:t>Support Web, Mobile and API </a:t>
            </a:r>
            <a:r>
              <a:rPr lang="en-US" dirty="0" smtClean="0"/>
              <a:t>Apps</a:t>
            </a:r>
            <a:endParaRPr lang="en-US" dirty="0"/>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smtClean="0"/>
              <a:t>App </a:t>
            </a:r>
            <a:r>
              <a:rPr lang="en-US" dirty="0"/>
              <a:t>Service </a:t>
            </a:r>
            <a:r>
              <a:rPr lang="en-US" dirty="0" smtClean="0"/>
              <a:t>Environment (ASE)</a:t>
            </a:r>
            <a:endParaRPr lang="en-US" dirty="0"/>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smtClean="0"/>
              <a:t>App Service - one </a:t>
            </a:r>
            <a:r>
              <a:rPr lang="en-US" sz="4800" dirty="0"/>
              <a:t>integrated </a:t>
            </a:r>
            <a:r>
              <a:rPr lang="en-US" sz="4800" dirty="0" smtClean="0"/>
              <a:t>offering</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a:t>
            </a:r>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purl.org/dc/terms/"/>
    <ds:schemaRef ds:uri="fee586e5-3c92-48eb-9898-42915e590ada"/>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7395</TotalTime>
  <Words>1411</Words>
  <Application>Microsoft Office PowerPoint</Application>
  <PresentationFormat>Widescreen</PresentationFormat>
  <Paragraphs>410</Paragraphs>
  <Slides>55</Slides>
  <Notes>20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55</vt:i4>
      </vt:variant>
    </vt:vector>
  </HeadingPairs>
  <TitlesOfParts>
    <vt:vector size="70" baseType="lpstr">
      <vt:lpstr>ＭＳ Ｐゴシック</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Demo: Basic Mobile App with Validation</vt:lpstr>
      <vt:lpstr>Custom API</vt:lpstr>
      <vt:lpstr>Continous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App Service Environment</vt:lpstr>
      <vt:lpstr>App Service Environment (ASE)</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Martin Beeby</cp:lastModifiedBy>
  <cp:revision>375</cp:revision>
  <cp:lastPrinted>2014-03-26T17:46:13Z</cp:lastPrinted>
  <dcterms:created xsi:type="dcterms:W3CDTF">2014-03-19T23:21:38Z</dcterms:created>
  <dcterms:modified xsi:type="dcterms:W3CDTF">2015-07-28T20:48:15Z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